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6" r:id="rId5"/>
  </p:sldMasterIdLst>
  <p:notesMasterIdLst>
    <p:notesMasterId r:id="rId7"/>
  </p:notesMasterIdLst>
  <p:sldIdLst>
    <p:sldId id="260" r:id="rId6"/>
  </p:sldIdLst>
  <p:sldSz cx="9144000" cy="5143500" type="screen16x9"/>
  <p:notesSz cx="6858000" cy="9144000"/>
  <p:embeddedFontLst>
    <p:embeddedFont>
      <p:font typeface="Source Sans 3" panose="020B0303030403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178EC3-3F08-2600-2764-A2D4B2978C9E}" name="Carrillo, Stacey" initials="CS" userId="S::s4carrillo@ucsd.edu::01c468f5-148e-4c5a-bee7-af5fa1219e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62AD"/>
    <a:srgbClr val="00C6D7"/>
    <a:srgbClr val="FC8900"/>
    <a:srgbClr val="6E96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A5458F-01D8-8450-2490-FC8A75FD568D}" v="285" dt="2024-10-07T17:48:53.931"/>
    <p1510:client id="{25950900-5657-4236-BA5C-85DEEEEB14F2}" v="264" dt="2024-10-07T22:00:02.133"/>
    <p1510:client id="{78F326B4-3270-0FE8-F44C-F76E6A0ECBDA}" v="608" dt="2024-10-07T18:32:13.966"/>
    <p1510:client id="{F3011F2D-2FC1-B595-1A7A-24E6B434C3B6}" v="35" dt="2024-10-07T20:37:26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3"/>
    <p:restoredTop sz="94599"/>
  </p:normalViewPr>
  <p:slideViewPr>
    <p:cSldViewPr snapToGrid="0">
      <p:cViewPr varScale="1">
        <p:scale>
          <a:sx n="124" d="100"/>
          <a:sy n="124" d="100"/>
        </p:scale>
        <p:origin x="152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4.fntdata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25" b="0" i="0" u="none" strike="noStrike" cap="none"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9073bf8dde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9073bf8dde_0_6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6182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 type="title">
  <p:cSld name="TITLE">
    <p:bg>
      <p:bgPr>
        <a:solidFill>
          <a:schemeClr val="dk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t="268" b="268"/>
          <a:stretch/>
        </p:blipFill>
        <p:spPr>
          <a:xfrm>
            <a:off x="0" y="0"/>
            <a:ext cx="9144000" cy="512064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>
            <a:spLocks noGrp="1"/>
          </p:cNvSpPr>
          <p:nvPr>
            <p:ph type="pic" idx="2"/>
          </p:nvPr>
        </p:nvSpPr>
        <p:spPr>
          <a:xfrm>
            <a:off x="6819843" y="286172"/>
            <a:ext cx="2009775" cy="382258"/>
          </a:xfrm>
          <a:prstGeom prst="rect">
            <a:avLst/>
          </a:prstGeom>
          <a:noFill/>
          <a:ln>
            <a:noFill/>
          </a:ln>
        </p:spPr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457200" y="1057275"/>
            <a:ext cx="8229599" cy="1711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Teko SemiBold"/>
              <a:buNone/>
              <a:defRPr sz="520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457200" y="2782650"/>
            <a:ext cx="8229600" cy="714300"/>
          </a:xfrm>
          <a:prstGeom prst="rect">
            <a:avLst/>
          </a:prstGeom>
        </p:spPr>
        <p:txBody>
          <a:bodyPr spcFirstLastPara="1" wrap="square" lIns="18275" tIns="0" rIns="0" bIns="0" anchor="t" anchorCtr="0">
            <a:normAutofit/>
          </a:bodyPr>
          <a:lstStyle>
            <a:lvl1pPr lv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120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3"/>
          </p:nvPr>
        </p:nvSpPr>
        <p:spPr>
          <a:xfrm>
            <a:off x="461400" y="4429125"/>
            <a:ext cx="8229600" cy="257100"/>
          </a:xfrm>
          <a:prstGeom prst="rect">
            <a:avLst/>
          </a:prstGeom>
        </p:spPr>
        <p:txBody>
          <a:bodyPr spcFirstLastPara="1" wrap="square" lIns="18275" tIns="0" rIns="0" bIns="0" anchor="t" anchorCtr="0">
            <a:normAutofit/>
          </a:bodyPr>
          <a:lstStyle>
            <a:lvl1pPr lvl="0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1pPr>
            <a:lvl2pPr lvl="1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2pPr>
            <a:lvl3pPr lvl="2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3pPr>
            <a:lvl4pPr lvl="3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4pPr>
            <a:lvl5pPr lvl="4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5pPr>
            <a:lvl6pPr lvl="5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6pPr>
            <a:lvl7pPr lvl="6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7pPr>
            <a:lvl8pPr lvl="7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8pPr>
            <a:lvl9pPr lvl="8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753">
          <p15:clr>
            <a:srgbClr val="E46962"/>
          </p15:clr>
        </p15:guide>
        <p15:guide id="4" orient="horz" pos="2203">
          <p15:clr>
            <a:srgbClr val="E46962"/>
          </p15:clr>
        </p15:guide>
        <p15:guide id="5" orient="horz" pos="2952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Numbered">
  <p:cSld name="Agenda Numbered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>
            <a:spLocks noGrp="1"/>
          </p:cNvSpPr>
          <p:nvPr>
            <p:ph type="body" idx="1"/>
          </p:nvPr>
        </p:nvSpPr>
        <p:spPr>
          <a:xfrm>
            <a:off x="452438" y="13093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>
            <a:spLocks noGrp="1"/>
          </p:cNvSpPr>
          <p:nvPr>
            <p:ph type="body" idx="2"/>
          </p:nvPr>
        </p:nvSpPr>
        <p:spPr>
          <a:xfrm>
            <a:off x="452438" y="189406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>
            <a:spLocks noGrp="1"/>
          </p:cNvSpPr>
          <p:nvPr>
            <p:ph type="body" idx="3"/>
          </p:nvPr>
        </p:nvSpPr>
        <p:spPr>
          <a:xfrm>
            <a:off x="452438" y="24788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>
            <a:spLocks noGrp="1"/>
          </p:cNvSpPr>
          <p:nvPr>
            <p:ph type="body" idx="4"/>
          </p:nvPr>
        </p:nvSpPr>
        <p:spPr>
          <a:xfrm>
            <a:off x="452438" y="36483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>
            <a:spLocks noGrp="1"/>
          </p:cNvSpPr>
          <p:nvPr>
            <p:ph type="body" idx="5"/>
          </p:nvPr>
        </p:nvSpPr>
        <p:spPr>
          <a:xfrm>
            <a:off x="452438" y="306356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>
            <a:spLocks noGrp="1"/>
          </p:cNvSpPr>
          <p:nvPr>
            <p:ph type="body" idx="6"/>
          </p:nvPr>
        </p:nvSpPr>
        <p:spPr>
          <a:xfrm>
            <a:off x="4716645" y="13093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>
            <a:spLocks noGrp="1"/>
          </p:cNvSpPr>
          <p:nvPr>
            <p:ph type="body" idx="7"/>
          </p:nvPr>
        </p:nvSpPr>
        <p:spPr>
          <a:xfrm>
            <a:off x="4716645" y="189406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>
            <a:spLocks noGrp="1"/>
          </p:cNvSpPr>
          <p:nvPr>
            <p:ph type="body" idx="8"/>
          </p:nvPr>
        </p:nvSpPr>
        <p:spPr>
          <a:xfrm>
            <a:off x="4716645" y="24788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>
            <a:spLocks noGrp="1"/>
          </p:cNvSpPr>
          <p:nvPr>
            <p:ph type="body" idx="9"/>
          </p:nvPr>
        </p:nvSpPr>
        <p:spPr>
          <a:xfrm>
            <a:off x="4716645" y="364831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>
            <a:spLocks noGrp="1"/>
          </p:cNvSpPr>
          <p:nvPr>
            <p:ph type="body" idx="13"/>
          </p:nvPr>
        </p:nvSpPr>
        <p:spPr>
          <a:xfrm>
            <a:off x="4716645" y="3063564"/>
            <a:ext cx="3810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None/>
              <a:defRPr sz="2700" i="0" baseline="-25000">
                <a:latin typeface="Teko Medium"/>
                <a:ea typeface="Teko Medium"/>
                <a:cs typeface="Teko Medium"/>
                <a:sym typeface="Teko Medium"/>
              </a:defRPr>
            </a:lvl1pPr>
            <a:lvl2pPr marL="914400" lvl="1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2pPr>
            <a:lvl3pPr marL="1371600" lvl="2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3pPr>
            <a:lvl4pPr marL="1828800" lvl="3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4pPr>
            <a:lvl5pPr marL="2286000" lvl="4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5pPr>
            <a:lvl6pPr marL="2743200" lvl="5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6pPr>
            <a:lvl7pPr marL="3200400" lvl="6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7pPr>
            <a:lvl8pPr marL="3657600" lvl="7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8pPr>
            <a:lvl9pPr marL="4114800" lvl="8" indent="-400050" algn="ctr">
              <a:lnSpc>
                <a:spcPct val="20000"/>
              </a:lnSpc>
              <a:spcBef>
                <a:spcPts val="0"/>
              </a:spcBef>
              <a:spcAft>
                <a:spcPts val="0"/>
              </a:spcAft>
              <a:buSzPts val="2700"/>
              <a:buFont typeface="Teko Medium"/>
              <a:buChar char="•"/>
              <a:defRPr sz="2700">
                <a:latin typeface="Teko Medium"/>
                <a:ea typeface="Teko Medium"/>
                <a:cs typeface="Teko Medium"/>
                <a:sym typeface="Teko Medium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14"/>
          </p:nvPr>
        </p:nvSpPr>
        <p:spPr>
          <a:xfrm>
            <a:off x="951200" y="13021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subTitle" idx="15"/>
          </p:nvPr>
        </p:nvSpPr>
        <p:spPr>
          <a:xfrm>
            <a:off x="951200" y="188687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subTitle" idx="16"/>
          </p:nvPr>
        </p:nvSpPr>
        <p:spPr>
          <a:xfrm>
            <a:off x="951200" y="24716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ubTitle" idx="17"/>
          </p:nvPr>
        </p:nvSpPr>
        <p:spPr>
          <a:xfrm>
            <a:off x="951200" y="305637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subTitle" idx="18"/>
          </p:nvPr>
        </p:nvSpPr>
        <p:spPr>
          <a:xfrm>
            <a:off x="951200" y="36411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subTitle" idx="19"/>
          </p:nvPr>
        </p:nvSpPr>
        <p:spPr>
          <a:xfrm>
            <a:off x="5215425" y="13021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subTitle" idx="20"/>
          </p:nvPr>
        </p:nvSpPr>
        <p:spPr>
          <a:xfrm>
            <a:off x="5215425" y="188687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subTitle" idx="21"/>
          </p:nvPr>
        </p:nvSpPr>
        <p:spPr>
          <a:xfrm>
            <a:off x="5215425" y="24716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22"/>
          </p:nvPr>
        </p:nvSpPr>
        <p:spPr>
          <a:xfrm>
            <a:off x="5215425" y="305637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"/>
          <p:cNvSpPr txBox="1">
            <a:spLocks noGrp="1"/>
          </p:cNvSpPr>
          <p:nvPr>
            <p:ph type="subTitle" idx="23"/>
          </p:nvPr>
        </p:nvSpPr>
        <p:spPr>
          <a:xfrm>
            <a:off x="5215425" y="3641125"/>
            <a:ext cx="3476100" cy="39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69">
          <p15:clr>
            <a:srgbClr val="E46962"/>
          </p15:clr>
        </p15:guide>
        <p15:guide id="2" pos="599">
          <p15:clr>
            <a:srgbClr val="E46962"/>
          </p15:clr>
        </p15:guide>
        <p15:guide id="3" pos="2789">
          <p15:clr>
            <a:srgbClr val="E46962"/>
          </p15:clr>
        </p15:guide>
        <p15:guide id="4" pos="3285">
          <p15:clr>
            <a:srgbClr val="E46962"/>
          </p15:clr>
        </p15:guide>
        <p15:guide id="5" orient="horz" pos="2543">
          <p15:clr>
            <a:srgbClr val="E46962"/>
          </p15:clr>
        </p15:guide>
        <p15:guide id="6" orient="horz" pos="2294">
          <p15:clr>
            <a:srgbClr val="E46962"/>
          </p15:clr>
        </p15:guide>
        <p15:guide id="7" orient="horz" pos="1930">
          <p15:clr>
            <a:srgbClr val="E46962"/>
          </p15:clr>
        </p15:guide>
        <p15:guide id="8" orient="horz" pos="1557">
          <p15:clr>
            <a:srgbClr val="E46962"/>
          </p15:clr>
        </p15:guide>
        <p15:guide id="9" orient="horz" pos="1193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RIght">
  <p:cSld name="Photo RIgh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4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3657599" cy="6536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4"/>
          <p:cNvSpPr txBox="1">
            <a:spLocks noGrp="1"/>
          </p:cNvSpPr>
          <p:nvPr>
            <p:ph type="body" idx="1"/>
          </p:nvPr>
        </p:nvSpPr>
        <p:spPr>
          <a:xfrm>
            <a:off x="457075" y="1300175"/>
            <a:ext cx="3657600" cy="312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" name="Google Shape;48;p5"/>
          <p:cNvSpPr txBox="1">
            <a:spLocks noGrp="1"/>
          </p:cNvSpPr>
          <p:nvPr>
            <p:ph type="body" idx="1"/>
          </p:nvPr>
        </p:nvSpPr>
        <p:spPr>
          <a:xfrm>
            <a:off x="457200" y="1300175"/>
            <a:ext cx="8229600" cy="312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tatement" type="tx">
  <p:cSld name="TITLE_AND_BODY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6"/>
          <p:cNvPicPr preferRelativeResize="0"/>
          <p:nvPr/>
        </p:nvPicPr>
        <p:blipFill rotWithShape="1">
          <a:blip r:embed="rId2">
            <a:alphaModFix/>
          </a:blip>
          <a:srcRect t="90544"/>
          <a:stretch/>
        </p:blipFill>
        <p:spPr>
          <a:xfrm>
            <a:off x="1850" y="4657993"/>
            <a:ext cx="9143998" cy="4865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ubTitle" idx="1"/>
          </p:nvPr>
        </p:nvSpPr>
        <p:spPr>
          <a:xfrm>
            <a:off x="457200" y="400050"/>
            <a:ext cx="8229600" cy="4029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Teko"/>
              <a:buNone/>
              <a:defRPr sz="4800" b="1">
                <a:solidFill>
                  <a:schemeClr val="lt2"/>
                </a:solidFill>
                <a:latin typeface="Teko"/>
                <a:ea typeface="Teko"/>
                <a:cs typeface="Teko"/>
                <a:sym typeface="Teko"/>
              </a:defRPr>
            </a:lvl1pPr>
            <a:lvl2pPr lvl="1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2pPr>
            <a:lvl3pPr lvl="2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3pPr>
            <a:lvl4pPr lvl="3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4pPr>
            <a:lvl5pPr lvl="4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5pPr>
            <a:lvl6pPr lvl="5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6pPr>
            <a:lvl7pPr lvl="6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7pPr>
            <a:lvl8pPr lvl="7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8pPr>
            <a:lvl9pPr lvl="8" algn="ctr">
              <a:spcBef>
                <a:spcPts val="1200"/>
              </a:spcBef>
              <a:spcAft>
                <a:spcPts val="0"/>
              </a:spcAft>
              <a:buSzPts val="1600"/>
              <a:buFont typeface="Teko"/>
              <a:buNone/>
              <a:defRPr b="1">
                <a:latin typeface="Teko"/>
                <a:ea typeface="Teko"/>
                <a:cs typeface="Teko"/>
                <a:sym typeface="Tek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Photo">
  <p:cSld name="Title &amp; Photo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56" name="Google Shape;56;p8"/>
          <p:cNvPicPr preferRelativeResize="0"/>
          <p:nvPr/>
        </p:nvPicPr>
        <p:blipFill rotWithShape="1">
          <a:blip r:embed="rId2">
            <a:alphaModFix/>
          </a:blip>
          <a:srcRect t="90792"/>
          <a:stretch/>
        </p:blipFill>
        <p:spPr>
          <a:xfrm>
            <a:off x="1850" y="4671781"/>
            <a:ext cx="9143998" cy="4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8"/>
          <p:cNvPicPr preferRelativeResize="0"/>
          <p:nvPr/>
        </p:nvPicPr>
        <p:blipFill rotWithShape="1">
          <a:blip r:embed="rId3">
            <a:alphaModFix/>
          </a:blip>
          <a:srcRect b="79455"/>
          <a:stretch/>
        </p:blipFill>
        <p:spPr>
          <a:xfrm>
            <a:off x="1850" y="0"/>
            <a:ext cx="9140299" cy="1057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8"/>
          <p:cNvSpPr>
            <a:spLocks noGrp="1"/>
          </p:cNvSpPr>
          <p:nvPr>
            <p:ph type="pic" idx="3"/>
          </p:nvPr>
        </p:nvSpPr>
        <p:spPr>
          <a:xfrm>
            <a:off x="6819843" y="286172"/>
            <a:ext cx="2009775" cy="382258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457200" y="2263818"/>
            <a:ext cx="8229600" cy="174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Teko SemiBold"/>
              <a:buNone/>
              <a:defRPr sz="520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ubTitle" idx="1"/>
          </p:nvPr>
        </p:nvSpPr>
        <p:spPr>
          <a:xfrm>
            <a:off x="450450" y="412900"/>
            <a:ext cx="5400900" cy="24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100"/>
              <a:buNone/>
              <a:defRPr sz="1100">
                <a:solidFill>
                  <a:schemeClr val="lt2"/>
                </a:solidFill>
              </a:defRPr>
            </a:lvl1pPr>
            <a:lvl2pPr lvl="1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subTitle" idx="4"/>
          </p:nvPr>
        </p:nvSpPr>
        <p:spPr>
          <a:xfrm>
            <a:off x="450450" y="4020350"/>
            <a:ext cx="8229600" cy="40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120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">
          <p15:clr>
            <a:srgbClr val="E46962"/>
          </p15:clr>
        </p15:guide>
        <p15:guide id="2" pos="3686">
          <p15:clr>
            <a:srgbClr val="E46962"/>
          </p15:clr>
        </p15:guide>
        <p15:guide id="3" orient="horz" pos="2533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Simple">
  <p:cSld name="Agenda Simp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body" idx="1"/>
          </p:nvPr>
        </p:nvSpPr>
        <p:spPr>
          <a:xfrm>
            <a:off x="457075" y="1300175"/>
            <a:ext cx="8229600" cy="312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">
  <p:cSld name="Section">
    <p:bg>
      <p:bgPr>
        <a:solidFill>
          <a:schemeClr val="dk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1"/>
          <p:cNvPicPr preferRelativeResize="0"/>
          <p:nvPr/>
        </p:nvPicPr>
        <p:blipFill rotWithShape="1">
          <a:blip r:embed="rId2">
            <a:alphaModFix/>
          </a:blip>
          <a:srcRect t="90544"/>
          <a:stretch/>
        </p:blipFill>
        <p:spPr>
          <a:xfrm>
            <a:off x="1850" y="4657993"/>
            <a:ext cx="9143998" cy="4865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title"/>
          </p:nvPr>
        </p:nvSpPr>
        <p:spPr>
          <a:xfrm>
            <a:off x="457200" y="1522413"/>
            <a:ext cx="8229599" cy="1743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None/>
              <a:defRPr sz="4800" i="0">
                <a:solidFill>
                  <a:srgbClr val="FFFFFF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Content">
  <p:cSld name="Title &amp; Conten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2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body" idx="1"/>
          </p:nvPr>
        </p:nvSpPr>
        <p:spPr>
          <a:xfrm>
            <a:off x="457200" y="1300163"/>
            <a:ext cx="8229600" cy="312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marL="2743200" lvl="5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6pPr>
            <a:lvl7pPr marL="3200400" lvl="6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7pPr>
            <a:lvl8pPr marL="3657600" lvl="7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8pPr>
            <a:lvl9pPr marL="4114800" lvl="8" indent="-330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2 Columns">
  <p:cSld name="Title &amp; 2 Column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3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300175"/>
            <a:ext cx="3950400" cy="312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2"/>
          </p:nvPr>
        </p:nvSpPr>
        <p:spPr>
          <a:xfrm>
            <a:off x="4736400" y="1300175"/>
            <a:ext cx="3950400" cy="312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1pPr>
            <a:lvl2pPr marL="914400" lvl="1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2pPr>
            <a:lvl3pPr marL="1371600" lvl="2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3pPr>
            <a:lvl4pPr marL="1828800" lvl="3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4pPr>
            <a:lvl5pPr marL="2286000" lvl="4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5pPr>
            <a:lvl6pPr marL="2743200" lvl="5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6pPr>
            <a:lvl7pPr marL="3200400" lvl="6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7pPr>
            <a:lvl8pPr marL="3657600" lvl="7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8pPr>
            <a:lvl9pPr marL="4114800" lvl="8" indent="-330200" rtl="0">
              <a:spcBef>
                <a:spcPts val="12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Fact">
  <p:cSld name="Big Fa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457200" y="891100"/>
            <a:ext cx="8229600" cy="238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14200"/>
              <a:buNone/>
              <a:defRPr sz="142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57200" y="3098325"/>
            <a:ext cx="8229600" cy="4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1pPr>
            <a:lvl2pPr lvl="1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2pPr>
            <a:lvl3pPr lvl="2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3pPr>
            <a:lvl4pPr lvl="3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4pPr>
            <a:lvl5pPr lvl="4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5pPr>
            <a:lvl6pPr lvl="5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6pPr>
            <a:lvl7pPr lvl="6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7pPr>
            <a:lvl8pPr lvl="7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8pPr>
            <a:lvl9pPr lvl="8">
              <a:spcBef>
                <a:spcPts val="1200"/>
              </a:spcBef>
              <a:spcAft>
                <a:spcPts val="0"/>
              </a:spcAft>
              <a:buSzPts val="2050"/>
              <a:buFont typeface="Source Sans 3 SemiBold"/>
              <a:buNone/>
              <a:defRPr sz="2050">
                <a:latin typeface="Source Sans 3 SemiBold"/>
                <a:ea typeface="Source Sans 3 SemiBold"/>
                <a:cs typeface="Source Sans 3 SemiBold"/>
                <a:sym typeface="Source Sans 3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911259" y="3558795"/>
            <a:ext cx="7575020" cy="23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None/>
              <a:defRPr sz="1150"/>
            </a:lvl1pPr>
            <a:lvl2pPr marL="914400" lvl="1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2pPr>
            <a:lvl3pPr marL="1371600" lvl="2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3pPr>
            <a:lvl4pPr marL="1828800" lvl="3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4pPr>
            <a:lvl5pPr marL="2286000" lvl="4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5pPr>
            <a:lvl6pPr marL="2743200" lvl="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6pPr>
            <a:lvl7pPr marL="3200400" lvl="6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7pPr>
            <a:lvl8pPr marL="3657600" lvl="7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8pPr>
            <a:lvl9pPr marL="4114800" lvl="8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50"/>
              <a:buChar char="•"/>
              <a:defRPr sz="1150"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2"/>
          </p:nvPr>
        </p:nvSpPr>
        <p:spPr>
          <a:xfrm>
            <a:off x="657721" y="1057275"/>
            <a:ext cx="7828558" cy="22337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82B49"/>
              </a:buClr>
              <a:buSzPts val="3200"/>
              <a:buFont typeface="Teko"/>
              <a:buNone/>
              <a:defRPr sz="3200" b="1" i="0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1pPr>
            <a:lvl2pPr marL="914400" lvl="1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82B49"/>
              </a:buClr>
              <a:buSzPts val="3200"/>
              <a:buFont typeface="Teko"/>
              <a:buChar char="•"/>
              <a:defRPr sz="3200" b="1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2pPr>
            <a:lvl3pPr marL="1371600" lvl="2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82B49"/>
              </a:buClr>
              <a:buSzPts val="3200"/>
              <a:buFont typeface="Teko"/>
              <a:buChar char="•"/>
              <a:defRPr sz="3200" b="1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3pPr>
            <a:lvl4pPr marL="1828800" lvl="3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82B49"/>
              </a:buClr>
              <a:buSzPts val="3200"/>
              <a:buFont typeface="Teko"/>
              <a:buChar char="•"/>
              <a:defRPr sz="3200" b="1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4pPr>
            <a:lvl5pPr marL="2286000" lvl="4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82B49"/>
              </a:buClr>
              <a:buSzPts val="3200"/>
              <a:buFont typeface="Teko"/>
              <a:buNone/>
              <a:defRPr sz="3200" b="1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5pPr>
            <a:lvl6pPr marL="2743200" lvl="5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eko"/>
              <a:buChar char="•"/>
              <a:defRPr sz="3200" b="1">
                <a:latin typeface="Teko"/>
                <a:ea typeface="Teko"/>
                <a:cs typeface="Teko"/>
                <a:sym typeface="Teko"/>
              </a:defRPr>
            </a:lvl6pPr>
            <a:lvl7pPr marL="3200400" lvl="6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eko"/>
              <a:buChar char="•"/>
              <a:defRPr sz="3200" b="1">
                <a:latin typeface="Teko"/>
                <a:ea typeface="Teko"/>
                <a:cs typeface="Teko"/>
                <a:sym typeface="Teko"/>
              </a:defRPr>
            </a:lvl7pPr>
            <a:lvl8pPr marL="3657600" lvl="7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eko"/>
              <a:buChar char="•"/>
              <a:defRPr sz="3200" b="1">
                <a:latin typeface="Teko"/>
                <a:ea typeface="Teko"/>
                <a:cs typeface="Teko"/>
                <a:sym typeface="Teko"/>
              </a:defRPr>
            </a:lvl8pPr>
            <a:lvl9pPr marL="4114800" lvl="8" indent="-4318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eko"/>
              <a:buChar char="•"/>
              <a:defRPr sz="3200" b="1">
                <a:latin typeface="Teko"/>
                <a:ea typeface="Teko"/>
                <a:cs typeface="Teko"/>
                <a:sym typeface="Teko"/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>
            <a:spLocks noGrp="1"/>
          </p:cNvSpPr>
          <p:nvPr>
            <p:ph type="pic" idx="2"/>
          </p:nvPr>
        </p:nvSpPr>
        <p:spPr>
          <a:xfrm>
            <a:off x="5910262" y="2647500"/>
            <a:ext cx="2776538" cy="2019774"/>
          </a:xfrm>
          <a:prstGeom prst="roundRect">
            <a:avLst>
              <a:gd name="adj" fmla="val 4810"/>
            </a:avLst>
          </a:prstGeom>
          <a:noFill/>
          <a:ln>
            <a:noFill/>
          </a:ln>
        </p:spPr>
      </p:sp>
      <p:sp>
        <p:nvSpPr>
          <p:cNvPr id="97" name="Google Shape;97;p17"/>
          <p:cNvSpPr>
            <a:spLocks noGrp="1"/>
          </p:cNvSpPr>
          <p:nvPr>
            <p:ph type="pic" idx="3"/>
          </p:nvPr>
        </p:nvSpPr>
        <p:spPr>
          <a:xfrm>
            <a:off x="5910262" y="452296"/>
            <a:ext cx="2776538" cy="2019774"/>
          </a:xfrm>
          <a:prstGeom prst="roundRect">
            <a:avLst>
              <a:gd name="adj" fmla="val 4810"/>
            </a:avLst>
          </a:prstGeom>
          <a:noFill/>
          <a:ln>
            <a:noFill/>
          </a:ln>
        </p:spPr>
      </p:sp>
      <p:sp>
        <p:nvSpPr>
          <p:cNvPr id="98" name="Google Shape;98;p17"/>
          <p:cNvSpPr>
            <a:spLocks noGrp="1"/>
          </p:cNvSpPr>
          <p:nvPr>
            <p:ph type="pic" idx="4"/>
          </p:nvPr>
        </p:nvSpPr>
        <p:spPr>
          <a:xfrm>
            <a:off x="457200" y="452628"/>
            <a:ext cx="5291100" cy="4214700"/>
          </a:xfrm>
          <a:prstGeom prst="roundRect">
            <a:avLst>
              <a:gd name="adj" fmla="val 2254"/>
            </a:avLst>
          </a:prstGeom>
          <a:noFill/>
          <a:ln>
            <a:noFill/>
          </a:ln>
        </p:spPr>
      </p:sp>
      <p:sp>
        <p:nvSpPr>
          <p:cNvPr id="99" name="Google Shape;99;p17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">
  <p:cSld name="Photo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18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 Only">
  <p:cSld name="Frame Only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1pPr>
            <a:lvl2pPr marL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2pPr>
            <a:lvl3pPr marL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3pPr>
            <a:lvl4pPr marL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4pPr>
            <a:lvl5pPr marL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5pPr>
            <a:lvl6pPr marL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6pPr>
            <a:lvl7pPr marL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7pPr>
            <a:lvl8pPr marL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8pPr>
            <a:lvl9pPr marL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9148763" cy="5148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0">
            <a:alphaModFix/>
          </a:blip>
          <a:srcRect t="709" b="709"/>
          <a:stretch/>
        </p:blipFill>
        <p:spPr>
          <a:xfrm>
            <a:off x="7538833" y="240172"/>
            <a:ext cx="1377803" cy="2583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82880" y="4854549"/>
            <a:ext cx="2742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Source Sans 3"/>
              <a:buNone/>
              <a:defRPr sz="900" b="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57200" y="1300163"/>
            <a:ext cx="8229600" cy="312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marL="914400" marR="0" lvl="1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2pPr>
            <a:lvl3pPr marL="1371600" marR="0" lvl="2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3pPr>
            <a:lvl4pPr marL="1828800" marR="0" lvl="3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4pPr>
            <a:lvl5pPr marL="2286000" marR="0" lvl="4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5pPr>
            <a:lvl6pPr marL="2743200" marR="0" lvl="5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6pPr>
            <a:lvl7pPr marL="3200400" marR="0" lvl="6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7pPr>
            <a:lvl8pPr marL="3657600" marR="0" lvl="7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8pPr>
            <a:lvl9pPr marL="4114800" marR="0" lvl="8" indent="-3302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Source Sans 3"/>
              <a:buChar char="•"/>
              <a:defRPr sz="1600" i="0" u="none" strike="noStrike" cap="none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402336"/>
            <a:ext cx="6375400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eko"/>
              <a:buNone/>
              <a:defRPr sz="3400" b="1" i="0" u="none" strike="noStrike" cap="none">
                <a:solidFill>
                  <a:schemeClr val="dk1"/>
                </a:solidFill>
                <a:latin typeface="Teko"/>
                <a:ea typeface="Teko"/>
                <a:cs typeface="Teko"/>
                <a:sym typeface="Teko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82B49"/>
              </a:buClr>
              <a:buSzPts val="3375"/>
              <a:buFont typeface="Teko"/>
              <a:buNone/>
              <a:defRPr sz="3375" b="1" i="0" u="none" strike="noStrike" cap="none">
                <a:solidFill>
                  <a:srgbClr val="182B49"/>
                </a:solidFill>
                <a:latin typeface="Teko"/>
                <a:ea typeface="Teko"/>
                <a:cs typeface="Teko"/>
                <a:sym typeface="Tek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819">
          <p15:clr>
            <a:srgbClr val="F26B43"/>
          </p15:clr>
        </p15:guide>
        <p15:guide id="4" orient="horz" pos="2790">
          <p15:clr>
            <a:srgbClr val="F26B43"/>
          </p15:clr>
        </p15:guide>
        <p15:guide id="5" orient="horz" pos="252">
          <p15:clr>
            <a:srgbClr val="F26B43"/>
          </p15:clr>
        </p15:guide>
        <p15:guide id="6" orient="horz" pos="666">
          <p15:clr>
            <a:srgbClr val="F26B43"/>
          </p15:clr>
        </p15:guide>
        <p15:guide id="7" pos="288">
          <p15:clr>
            <a:srgbClr val="F26B43"/>
          </p15:clr>
        </p15:guide>
        <p15:guide id="8" pos="5472">
          <p15:clr>
            <a:srgbClr val="F26B43"/>
          </p15:clr>
        </p15:guide>
        <p15:guide id="9" pos="259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>
            <a:spLocks noGrp="1"/>
          </p:cNvSpPr>
          <p:nvPr>
            <p:ph type="title"/>
          </p:nvPr>
        </p:nvSpPr>
        <p:spPr>
          <a:xfrm>
            <a:off x="2321959" y="427952"/>
            <a:ext cx="2779161" cy="657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r>
              <a:rPr lang="en-US" dirty="0"/>
              <a:t>Food Support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A90059-AE91-E483-180C-CD061A20F5D1}"/>
              </a:ext>
            </a:extLst>
          </p:cNvPr>
          <p:cNvSpPr txBox="1"/>
          <p:nvPr/>
        </p:nvSpPr>
        <p:spPr>
          <a:xfrm>
            <a:off x="392216" y="1080718"/>
            <a:ext cx="6522292" cy="283154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Source Sans 3"/>
              </a:rPr>
              <a:t>Struggling to afford or access food? The Basic Needs Center can connect you to food resources, including </a:t>
            </a:r>
            <a:r>
              <a:rPr lang="en-US" sz="2000" dirty="0" err="1">
                <a:latin typeface="Source Sans 3"/>
              </a:rPr>
              <a:t>CalFresh</a:t>
            </a:r>
            <a:r>
              <a:rPr lang="en-US" sz="2000" dirty="0">
                <a:latin typeface="Source Sans 3"/>
              </a:rPr>
              <a:t>, California’s Supplemental Nutrition Assistance Program.</a:t>
            </a:r>
          </a:p>
          <a:p>
            <a:endParaRPr lang="en-US" sz="2000" dirty="0">
              <a:latin typeface="Source Sans 3"/>
            </a:endParaRPr>
          </a:p>
          <a:p>
            <a:r>
              <a:rPr lang="en-US" sz="2000" b="1" dirty="0">
                <a:latin typeface="Source Sans 3"/>
              </a:rPr>
              <a:t>More students now qualify for </a:t>
            </a:r>
            <a:r>
              <a:rPr lang="en-US" sz="2000" b="1" dirty="0" err="1">
                <a:latin typeface="Source Sans 3"/>
              </a:rPr>
              <a:t>CalFresh</a:t>
            </a:r>
            <a:r>
              <a:rPr lang="en-US" sz="2000" b="1" dirty="0">
                <a:latin typeface="Source Sans 3"/>
              </a:rPr>
              <a:t>- scan the QR code to apply! </a:t>
            </a:r>
            <a:r>
              <a:rPr lang="en-US" sz="2000" dirty="0">
                <a:latin typeface="Source Sans 3"/>
              </a:rPr>
              <a:t>Most students receive an average of $265 a month on a debit card to buy food, and benefits are accepted at many places on campus.</a:t>
            </a:r>
          </a:p>
          <a:p>
            <a:endParaRPr lang="en-US" sz="1800" dirty="0">
              <a:latin typeface="Source Sans 3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6D90BFC-7277-CD3C-9CF0-D375C5F637E2}"/>
              </a:ext>
            </a:extLst>
          </p:cNvPr>
          <p:cNvSpPr/>
          <p:nvPr/>
        </p:nvSpPr>
        <p:spPr>
          <a:xfrm>
            <a:off x="1" y="4058293"/>
            <a:ext cx="9144000" cy="1085208"/>
          </a:xfrm>
          <a:prstGeom prst="rect">
            <a:avLst/>
          </a:prstGeom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1FA3E9-85BD-E87F-E86D-F4002FABAA20}"/>
              </a:ext>
            </a:extLst>
          </p:cNvPr>
          <p:cNvSpPr txBox="1"/>
          <p:nvPr/>
        </p:nvSpPr>
        <p:spPr>
          <a:xfrm>
            <a:off x="392216" y="4185398"/>
            <a:ext cx="8197503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Source Sans 3"/>
              </a:rPr>
              <a:t>Application/recertification help: </a:t>
            </a:r>
            <a:r>
              <a:rPr lang="en-US" sz="1800" dirty="0" err="1">
                <a:solidFill>
                  <a:schemeClr val="bg1"/>
                </a:solidFill>
                <a:latin typeface="Source Sans 3"/>
              </a:rPr>
              <a:t>basicneeds.ucsd.edu</a:t>
            </a:r>
            <a:r>
              <a:rPr lang="en-US" sz="1800" dirty="0">
                <a:solidFill>
                  <a:schemeClr val="bg1"/>
                </a:solidFill>
                <a:latin typeface="Source Sans 3"/>
              </a:rPr>
              <a:t> </a:t>
            </a:r>
          </a:p>
          <a:p>
            <a:endParaRPr lang="en-US" sz="1200" dirty="0">
              <a:solidFill>
                <a:schemeClr val="bg1"/>
              </a:solidFill>
              <a:latin typeface="Source Sans 3"/>
            </a:endParaRPr>
          </a:p>
          <a:p>
            <a:r>
              <a:rPr lang="en-US" sz="1800" b="1" dirty="0">
                <a:solidFill>
                  <a:schemeClr val="bg1"/>
                </a:solidFill>
                <a:latin typeface="Source Sans 3"/>
              </a:rPr>
              <a:t>Instagram: </a:t>
            </a:r>
            <a:r>
              <a:rPr lang="en-US" sz="1800" dirty="0">
                <a:solidFill>
                  <a:schemeClr val="bg1"/>
                </a:solidFill>
                <a:latin typeface="Source Sans 3"/>
              </a:rPr>
              <a:t>@</a:t>
            </a:r>
            <a:r>
              <a:rPr lang="en-US" sz="1800" dirty="0" err="1">
                <a:solidFill>
                  <a:schemeClr val="bg1"/>
                </a:solidFill>
                <a:latin typeface="Source Sans 3"/>
              </a:rPr>
              <a:t>ucsdbasicneeds</a:t>
            </a:r>
            <a:endParaRPr lang="en-US" sz="1800" dirty="0">
              <a:solidFill>
                <a:schemeClr val="bg1"/>
              </a:solidFill>
              <a:latin typeface="Source Sans 3"/>
            </a:endParaRPr>
          </a:p>
        </p:txBody>
      </p:sp>
      <p:pic>
        <p:nvPicPr>
          <p:cNvPr id="4" name="Picture 3" descr="A logo with green and red letters&#10;&#10;Description automatically generated">
            <a:extLst>
              <a:ext uri="{FF2B5EF4-FFF2-40B4-BE49-F238E27FC236}">
                <a16:creationId xmlns:a16="http://schemas.microsoft.com/office/drawing/2014/main" id="{3873E7C1-408B-50CD-067A-B0177100A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216" y="258075"/>
            <a:ext cx="1762018" cy="6766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8BB9DA-BF8F-E7E5-4191-95CC0407C6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876" y="1574739"/>
            <a:ext cx="1577597" cy="157759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298A8B-F630-AD5B-6A94-39CF0D18889B}"/>
              </a:ext>
            </a:extLst>
          </p:cNvPr>
          <p:cNvSpPr/>
          <p:nvPr/>
        </p:nvSpPr>
        <p:spPr>
          <a:xfrm>
            <a:off x="7279708" y="1526376"/>
            <a:ext cx="1713931" cy="1743814"/>
          </a:xfrm>
          <a:prstGeom prst="rect">
            <a:avLst/>
          </a:prstGeom>
          <a:noFill/>
          <a:ln w="82550">
            <a:solidFill>
              <a:srgbClr val="D462A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10714"/>
      </p:ext>
    </p:extLst>
  </p:cSld>
  <p:clrMapOvr>
    <a:masterClrMapping/>
  </p:clrMapOvr>
</p:sld>
</file>

<file path=ppt/theme/theme1.xml><?xml version="1.0" encoding="utf-8"?>
<a:theme xmlns:a="http://schemas.openxmlformats.org/drawingml/2006/main" name="Blue Notch">
  <a:themeElements>
    <a:clrScheme name="Blue &amp; Gold">
      <a:dk1>
        <a:srgbClr val="182B48"/>
      </a:dk1>
      <a:lt1>
        <a:srgbClr val="FFFFFF"/>
      </a:lt1>
      <a:dk2>
        <a:srgbClr val="00629B"/>
      </a:dk2>
      <a:lt2>
        <a:srgbClr val="FEFFFF"/>
      </a:lt2>
      <a:accent1>
        <a:srgbClr val="00629B"/>
      </a:accent1>
      <a:accent2>
        <a:srgbClr val="00C6D7"/>
      </a:accent2>
      <a:accent3>
        <a:srgbClr val="B6B1A9"/>
      </a:accent3>
      <a:accent4>
        <a:srgbClr val="182B49"/>
      </a:accent4>
      <a:accent5>
        <a:srgbClr val="747678"/>
      </a:accent5>
      <a:accent6>
        <a:srgbClr val="00C6D7"/>
      </a:accent6>
      <a:hlink>
        <a:srgbClr val="00629B"/>
      </a:hlink>
      <a:folHlink>
        <a:srgbClr val="7475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cbacab-93ca-4078-a375-8dcb7f866f86">
      <Terms xmlns="http://schemas.microsoft.com/office/infopath/2007/PartnerControls"/>
    </lcf76f155ced4ddcb4097134ff3c332f>
    <TaxCatchAll xmlns="610fd7fc-ca27-4fb1-9799-9e71d63ca808" xsi:nil="true"/>
    <TaxKeywordTaxHTField xmlns="610fd7fc-ca27-4fb1-9799-9e71d63ca808">
      <Terms xmlns="http://schemas.microsoft.com/office/infopath/2007/PartnerControls"/>
    </TaxKeywordTaxHTField>
    <Move_x002f_Archive_x002f_Delete0 xmlns="68cbacab-93ca-4078-a375-8dcb7f866f86" xsi:nil="true"/>
    <_dlc_DocId xmlns="610fd7fc-ca27-4fb1-9799-9e71d63ca808">C3D6Z7TC7TJF-788275204-47025</_dlc_DocId>
    <_dlc_DocIdUrl xmlns="610fd7fc-ca27-4fb1-9799-9e71d63ca808">
      <Url>https://ucsdcloud.sharepoint.com/sites/EVC-Teams/_layouts/15/DocIdRedir.aspx?ID=C3D6Z7TC7TJF-788275204-47025</Url>
      <Description>C3D6Z7TC7TJF-788275204-47025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FD8DE85364854C90B93D580901F51E" ma:contentTypeVersion="23" ma:contentTypeDescription="Create a new document." ma:contentTypeScope="" ma:versionID="75b32b569aeb8716fa67316da2174f4a">
  <xsd:schema xmlns:xsd="http://www.w3.org/2001/XMLSchema" xmlns:xs="http://www.w3.org/2001/XMLSchema" xmlns:p="http://schemas.microsoft.com/office/2006/metadata/properties" xmlns:ns2="610fd7fc-ca27-4fb1-9799-9e71d63ca808" xmlns:ns3="68cbacab-93ca-4078-a375-8dcb7f866f86" targetNamespace="http://schemas.microsoft.com/office/2006/metadata/properties" ma:root="true" ma:fieldsID="9d2fc494f8f3bb0c93779ee6e40e22a7" ns2:_="" ns3:_="">
    <xsd:import namespace="610fd7fc-ca27-4fb1-9799-9e71d63ca808"/>
    <xsd:import namespace="68cbacab-93ca-4078-a375-8dcb7f866f8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LengthInSeconds" minOccurs="0"/>
                <xsd:element ref="ns3:Move_x002f_Archive_x002f_Delete0" minOccurs="0"/>
                <xsd:element ref="ns2:_dlc_DocId" minOccurs="0"/>
                <xsd:element ref="ns2:_dlc_DocIdUrl" minOccurs="0"/>
                <xsd:element ref="ns2:_dlc_DocIdPersistId" minOccurs="0"/>
                <xsd:element ref="ns3:MediaServiceSearchProperties" minOccurs="0"/>
                <xsd:element ref="ns2:TaxKeyword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0fd7fc-ca27-4fb1-9799-9e71d63ca8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9d82d78-3633-4671-b86e-4aebd7ee9848}" ma:internalName="TaxCatchAll" ma:showField="CatchAllData" ma:web="610fd7fc-ca27-4fb1-9799-9e71d63ca8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26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8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KeywordTaxHTField" ma:index="31" nillable="true" ma:taxonomy="true" ma:internalName="TaxKeywordTaxHTField" ma:taxonomyFieldName="TaxKeyword" ma:displayName="Enterprise Keywords" ma:fieldId="{23f27201-bee3-471e-b2e7-b64fd8b7ca38}" ma:taxonomyMulti="true" ma:sspId="e42dd458-7308-4bcd-84e5-5a32323ab0e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cbacab-93ca-4078-a375-8dcb7f866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42dd458-7308-4bcd-84e5-5a32323ab0e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ove_x002f_Archive_x002f_Delete0" ma:index="25" nillable="true" ma:displayName="Move/ Archive/ Delete" ma:description="Should this File be moved, archived or deleted" ma:format="Dropdown" ma:internalName="Move_x002f_Archive_x002f_Delete0">
      <xsd:simpleType>
        <xsd:restriction base="dms:Choice">
          <xsd:enumeration value="moved"/>
          <xsd:enumeration value="archived"/>
          <xsd:enumeration value="deleted"/>
        </xsd:restriction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0EE4168-0E9F-448A-AD93-BB80E50D66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A21D81-99D3-4820-8C34-B418EAC50B74}">
  <ds:schemaRefs>
    <ds:schemaRef ds:uri="610fd7fc-ca27-4fb1-9799-9e71d63ca808"/>
    <ds:schemaRef ds:uri="68cbacab-93ca-4078-a375-8dcb7f866f8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201A3BF-0D9A-40B3-B444-4D84700A97E5}">
  <ds:schemaRefs>
    <ds:schemaRef ds:uri="610fd7fc-ca27-4fb1-9799-9e71d63ca808"/>
    <ds:schemaRef ds:uri="68cbacab-93ca-4078-a375-8dcb7f866f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05A4DE50-439E-4324-8A0B-3D3AEA6C71B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84</Words>
  <Application>Microsoft Macintosh PowerPoint</Application>
  <PresentationFormat>On-screen Show (16:9)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Source Sans 3</vt:lpstr>
      <vt:lpstr>Teko Medium</vt:lpstr>
      <vt:lpstr>Source Sans 3 SemiBold</vt:lpstr>
      <vt:lpstr>Teko</vt:lpstr>
      <vt:lpstr>Arial</vt:lpstr>
      <vt:lpstr>Teko SemiBold</vt:lpstr>
      <vt:lpstr>Blue Notch</vt:lpstr>
      <vt:lpstr>Food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Hub Basic Needs Center</dc:title>
  <cp:lastModifiedBy>Carrillo, Stacey</cp:lastModifiedBy>
  <cp:revision>75</cp:revision>
  <dcterms:modified xsi:type="dcterms:W3CDTF">2026-09-09T16:34:49Z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0x01010007FD8DE85364854C90B93D580901F51E</vt:lpwstr>
  </property>
  <property fmtid="{D5CDD505-2E9C-101B-9397-08002B2CF9AE}" pid="3" name="_dlc_DocIdItemGuid">
    <vt:lpwstr>29946a42-f794-4e74-ac24-49e562abc659</vt:lpwstr>
  </property>
  <property fmtid="{D5CDD505-2E9C-101B-9397-08002B2CF9AE}" pid="4" name="TaxKeyword">
    <vt:lpwstr/>
  </property>
  <property fmtid="{D5CDD505-2E9C-101B-9397-08002B2CF9AE}" pid="5" name="MediaServiceImageTags">
    <vt:lpwstr/>
  </property>
</Properties>
</file>